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6" r:id="rId2"/>
    <p:sldId id="257" r:id="rId3"/>
    <p:sldId id="269" r:id="rId4"/>
    <p:sldId id="267" r:id="rId5"/>
    <p:sldId id="26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336E2-4572-47E0-9A74-18D3E5539350}" type="datetimeFigureOut">
              <a:rPr lang="ru-UA" smtClean="0"/>
              <a:t>05.03.2020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29550-B3FE-4C1B-9879-8C31E74CBF7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7579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F8B5-1B19-405B-9A7B-BC9E1C2F3D9D}" type="datetimeFigureOut">
              <a:rPr lang="ru-UA" smtClean="0"/>
              <a:t>05.03.2020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161C-9595-4ED1-A356-5F508F4557B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7893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F8B5-1B19-405B-9A7B-BC9E1C2F3D9D}" type="datetimeFigureOut">
              <a:rPr lang="ru-UA" smtClean="0"/>
              <a:t>05.03.2020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161C-9595-4ED1-A356-5F508F4557B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85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F8B5-1B19-405B-9A7B-BC9E1C2F3D9D}" type="datetimeFigureOut">
              <a:rPr lang="ru-UA" smtClean="0"/>
              <a:t>05.03.2020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161C-9595-4ED1-A356-5F508F4557B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29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F8B5-1B19-405B-9A7B-BC9E1C2F3D9D}" type="datetimeFigureOut">
              <a:rPr lang="ru-UA" smtClean="0"/>
              <a:t>05.03.2020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161C-9595-4ED1-A356-5F508F4557B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738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F8B5-1B19-405B-9A7B-BC9E1C2F3D9D}" type="datetimeFigureOut">
              <a:rPr lang="ru-UA" smtClean="0"/>
              <a:t>05.03.2020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161C-9595-4ED1-A356-5F508F4557B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908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F8B5-1B19-405B-9A7B-BC9E1C2F3D9D}" type="datetimeFigureOut">
              <a:rPr lang="ru-UA" smtClean="0"/>
              <a:t>05.03.2020</a:t>
            </a:fld>
            <a:endParaRPr lang="ru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161C-9595-4ED1-A356-5F508F4557B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607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F8B5-1B19-405B-9A7B-BC9E1C2F3D9D}" type="datetimeFigureOut">
              <a:rPr lang="ru-UA" smtClean="0"/>
              <a:t>05.03.2020</a:t>
            </a:fld>
            <a:endParaRPr lang="ru-U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161C-9595-4ED1-A356-5F508F4557B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260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F8B5-1B19-405B-9A7B-BC9E1C2F3D9D}" type="datetimeFigureOut">
              <a:rPr lang="ru-UA" smtClean="0"/>
              <a:t>05.03.2020</a:t>
            </a:fld>
            <a:endParaRPr lang="ru-U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161C-9595-4ED1-A356-5F508F4557B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3180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F8B5-1B19-405B-9A7B-BC9E1C2F3D9D}" type="datetimeFigureOut">
              <a:rPr lang="ru-UA" smtClean="0"/>
              <a:t>05.03.2020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161C-9595-4ED1-A356-5F508F4557B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214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F8B5-1B19-405B-9A7B-BC9E1C2F3D9D}" type="datetimeFigureOut">
              <a:rPr lang="ru-UA" smtClean="0"/>
              <a:t>05.03.2020</a:t>
            </a:fld>
            <a:endParaRPr lang="ru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161C-9595-4ED1-A356-5F508F4557B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367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F8B5-1B19-405B-9A7B-BC9E1C2F3D9D}" type="datetimeFigureOut">
              <a:rPr lang="ru-UA" smtClean="0"/>
              <a:t>05.03.2020</a:t>
            </a:fld>
            <a:endParaRPr lang="ru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161C-9595-4ED1-A356-5F508F4557B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086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A5F8B5-1B19-405B-9A7B-BC9E1C2F3D9D}" type="datetimeFigureOut">
              <a:rPr lang="ru-UA" smtClean="0"/>
              <a:t>05.03.2020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4B1161C-9595-4ED1-A356-5F508F4557B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782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56C54-5099-4F91-B977-9EFBEA617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151" y="2886931"/>
            <a:ext cx="7923232" cy="2554548"/>
          </a:xfrm>
        </p:spPr>
        <p:txBody>
          <a:bodyPr>
            <a:normAutofit/>
          </a:bodyPr>
          <a:lstStyle/>
          <a:p>
            <a:br>
              <a:rPr lang="ru-UA" dirty="0"/>
            </a:br>
            <a:r>
              <a:rPr lang="uk-UA" sz="4400" dirty="0"/>
              <a:t>И</a:t>
            </a:r>
            <a:r>
              <a:rPr lang="ru-UA" sz="4400" dirty="0"/>
              <a:t>з</a:t>
            </a:r>
            <a:r>
              <a:rPr lang="ru-RU" sz="4400" dirty="0"/>
              <a:t>м</a:t>
            </a:r>
            <a:r>
              <a:rPr lang="ru-UA" sz="4400" dirty="0"/>
              <a:t>е</a:t>
            </a:r>
            <a:r>
              <a:rPr lang="ru-RU" sz="4400" dirty="0"/>
              <a:t>н</a:t>
            </a:r>
            <a:r>
              <a:rPr lang="ru-UA" sz="4400" dirty="0"/>
              <a:t>е</a:t>
            </a:r>
            <a:r>
              <a:rPr lang="ru-RU" sz="4400" dirty="0"/>
              <a:t>н</a:t>
            </a:r>
            <a:r>
              <a:rPr lang="ru-UA" sz="4400" dirty="0"/>
              <a:t>и</a:t>
            </a:r>
            <a:r>
              <a:rPr lang="ru-RU" sz="4400" dirty="0"/>
              <a:t>я</a:t>
            </a:r>
            <a:r>
              <a:rPr lang="ru-UA" sz="4400" dirty="0"/>
              <a:t> </a:t>
            </a:r>
            <a:r>
              <a:rPr lang="ru-RU" sz="4400" dirty="0"/>
              <a:t>в</a:t>
            </a:r>
            <a:r>
              <a:rPr lang="ru-UA" sz="4400" dirty="0"/>
              <a:t> </a:t>
            </a:r>
            <a:r>
              <a:rPr lang="ru-RU" sz="4400" dirty="0"/>
              <a:t>к</a:t>
            </a:r>
            <a:r>
              <a:rPr lang="ru-UA" sz="4400" dirty="0"/>
              <a:t>о</a:t>
            </a:r>
            <a:r>
              <a:rPr lang="ru-RU" sz="4400" dirty="0"/>
              <a:t>н</a:t>
            </a:r>
            <a:r>
              <a:rPr lang="ru-UA" sz="4400" dirty="0"/>
              <a:t>с</a:t>
            </a:r>
            <a:r>
              <a:rPr lang="ru-RU" sz="4400" dirty="0"/>
              <a:t>т</a:t>
            </a:r>
            <a:r>
              <a:rPr lang="ru-UA" sz="4400" dirty="0"/>
              <a:t>р</a:t>
            </a:r>
            <a:r>
              <a:rPr lang="ru-RU" sz="4400" dirty="0"/>
              <a:t>у</a:t>
            </a:r>
            <a:r>
              <a:rPr lang="ru-UA" sz="4400" dirty="0"/>
              <a:t>к</a:t>
            </a:r>
            <a:r>
              <a:rPr lang="ru-RU" sz="4400" dirty="0"/>
              <a:t>ц</a:t>
            </a:r>
            <a:r>
              <a:rPr lang="ru-UA" sz="4400" dirty="0"/>
              <a:t>и</a:t>
            </a:r>
            <a:r>
              <a:rPr lang="ru-RU" sz="4400" dirty="0"/>
              <a:t>и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A3B184-EB8E-4A41-93B5-A31249C088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21" y="1080385"/>
            <a:ext cx="3508791" cy="140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116AE73F-2EC7-480B-90C4-6A437391F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430256"/>
              </p:ext>
            </p:extLst>
          </p:nvPr>
        </p:nvGraphicFramePr>
        <p:xfrm>
          <a:off x="3557149" y="2116573"/>
          <a:ext cx="8281387" cy="4601861"/>
        </p:xfrm>
        <a:graphic>
          <a:graphicData uri="http://schemas.openxmlformats.org/drawingml/2006/table">
            <a:tbl>
              <a:tblPr/>
              <a:tblGrid>
                <a:gridCol w="2136252">
                  <a:extLst>
                    <a:ext uri="{9D8B030D-6E8A-4147-A177-3AD203B41FA5}">
                      <a16:colId xmlns:a16="http://schemas.microsoft.com/office/drawing/2014/main" val="3845785919"/>
                    </a:ext>
                  </a:extLst>
                </a:gridCol>
                <a:gridCol w="3139230">
                  <a:extLst>
                    <a:ext uri="{9D8B030D-6E8A-4147-A177-3AD203B41FA5}">
                      <a16:colId xmlns:a16="http://schemas.microsoft.com/office/drawing/2014/main" val="4192252164"/>
                    </a:ext>
                  </a:extLst>
                </a:gridCol>
                <a:gridCol w="3005905">
                  <a:extLst>
                    <a:ext uri="{9D8B030D-6E8A-4147-A177-3AD203B41FA5}">
                      <a16:colId xmlns:a16="http://schemas.microsoft.com/office/drawing/2014/main" val="409071893"/>
                    </a:ext>
                  </a:extLst>
                </a:gridCol>
              </a:tblGrid>
              <a:tr h="3731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Наименование</a:t>
                      </a:r>
                      <a:r>
                        <a:rPr lang="ru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в</a:t>
                      </a:r>
                      <a:r>
                        <a:rPr lang="ru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С</a:t>
                      </a:r>
                    </a:p>
                  </a:txBody>
                  <a:tcPr marL="8033" marR="8033" marT="8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«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Замок навесной Aspect ЗН-М 5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кл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с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индив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Упаков</a:t>
                      </a:r>
                      <a:r>
                        <a:rPr lang="ru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33" marR="8033" marT="8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«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Замок навесной Aspect ЗН-М 3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кл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диск.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кл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.</a:t>
                      </a:r>
                      <a:r>
                        <a:rPr lang="ru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33" marR="8033" marT="8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598220"/>
                  </a:ext>
                </a:extLst>
              </a:tr>
              <a:tr h="193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Артикул</a:t>
                      </a:r>
                    </a:p>
                  </a:txBody>
                  <a:tcPr marL="8033" marR="8033" marT="8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90016077</a:t>
                      </a:r>
                    </a:p>
                  </a:txBody>
                  <a:tcPr marL="8033" marR="8033" marT="8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90016166</a:t>
                      </a:r>
                    </a:p>
                  </a:txBody>
                  <a:tcPr marL="8033" marR="8033" marT="8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451033"/>
                  </a:ext>
                </a:extLst>
              </a:tr>
              <a:tr h="2871559">
                <a:tc>
                  <a:txBody>
                    <a:bodyPr/>
                    <a:lstStyle/>
                    <a:p>
                      <a:pPr algn="l" fontAlgn="ctr"/>
                      <a:r>
                        <a:rPr lang="ru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8033" marR="8033" marT="8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8033" marR="8033" marT="8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8033" marR="8033" marT="8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733444"/>
                  </a:ext>
                </a:extLst>
              </a:tr>
              <a:tr h="193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Тип механизма секретности</a:t>
                      </a:r>
                    </a:p>
                  </a:txBody>
                  <a:tcPr marL="8033" marR="8033" marT="8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Английский</a:t>
                      </a:r>
                    </a:p>
                  </a:txBody>
                  <a:tcPr marL="8033" marR="8033" marT="8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Дисковый</a:t>
                      </a:r>
                    </a:p>
                  </a:txBody>
                  <a:tcPr marL="8033" marR="8033" marT="8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062905"/>
                  </a:ext>
                </a:extLst>
              </a:tr>
              <a:tr h="193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Секретность</a:t>
                      </a:r>
                    </a:p>
                  </a:txBody>
                  <a:tcPr marL="8033" marR="8033" marT="8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                    56 000 </a:t>
                      </a:r>
                    </a:p>
                  </a:txBody>
                  <a:tcPr marL="8033" marR="8033" marT="8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78 000 </a:t>
                      </a:r>
                    </a:p>
                  </a:txBody>
                  <a:tcPr marL="8033" marR="8033" marT="8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683268"/>
                  </a:ext>
                </a:extLst>
              </a:tr>
              <a:tr h="193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Кол-во ключей в комплекте</a:t>
                      </a:r>
                    </a:p>
                  </a:txBody>
                  <a:tcPr marL="8033" marR="8033" marT="8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8033" marR="8033" marT="8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UA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8033" marR="8033" marT="8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960987"/>
                  </a:ext>
                </a:extLst>
              </a:tr>
              <a:tr h="193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Другие тех</a:t>
                      </a:r>
                      <a:r>
                        <a:rPr lang="ru-U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.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параметры</a:t>
                      </a:r>
                    </a:p>
                  </a:txBody>
                  <a:tcPr marL="8033" marR="8033" marT="8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без изменения</a:t>
                      </a:r>
                    </a:p>
                  </a:txBody>
                  <a:tcPr marL="8033" marR="8033" marT="8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954359"/>
                  </a:ext>
                </a:extLst>
              </a:tr>
              <a:tr h="193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Цена</a:t>
                      </a:r>
                    </a:p>
                  </a:txBody>
                  <a:tcPr marL="8033" marR="8033" marT="8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без изменения</a:t>
                      </a:r>
                    </a:p>
                  </a:txBody>
                  <a:tcPr marL="8033" marR="8033" marT="80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678517"/>
                  </a:ext>
                </a:extLst>
              </a:tr>
              <a:tr h="193787">
                <a:tc>
                  <a:txBody>
                    <a:bodyPr/>
                    <a:lstStyle/>
                    <a:p>
                      <a:pPr algn="l" fontAlgn="ctr"/>
                      <a:endParaRPr lang="ru-UA" sz="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33" marR="8033" marT="80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UA" sz="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33" marR="8033" marT="80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UA" sz="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33" marR="8033" marT="80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582066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4DD6D-FB44-4571-8904-D871F9C70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A</a:t>
            </a:r>
            <a:r>
              <a:rPr lang="en-US" dirty="0"/>
              <a:t>s</a:t>
            </a:r>
            <a:r>
              <a:rPr lang="ru-RU" dirty="0"/>
              <a:t>p</a:t>
            </a:r>
            <a:r>
              <a:rPr lang="en-US" dirty="0"/>
              <a:t>e</a:t>
            </a:r>
            <a:r>
              <a:rPr lang="ru-RU" dirty="0"/>
              <a:t>c</a:t>
            </a:r>
            <a:r>
              <a:rPr lang="en-US" dirty="0"/>
              <a:t>t</a:t>
            </a:r>
            <a:r>
              <a:rPr lang="ru-RU" dirty="0"/>
              <a:t> </a:t>
            </a:r>
            <a:r>
              <a:rPr lang="ru-UA" dirty="0"/>
              <a:t>ЗН-</a:t>
            </a:r>
            <a:r>
              <a:rPr lang="ru-RU" dirty="0"/>
              <a:t>М</a:t>
            </a:r>
            <a:r>
              <a:rPr lang="ru-UA" dirty="0"/>
              <a:t> </a:t>
            </a:r>
            <a:br>
              <a:rPr lang="ru-UA" dirty="0"/>
            </a:br>
            <a:r>
              <a:rPr lang="ru-UA" dirty="0"/>
              <a:t>(</a:t>
            </a:r>
            <a:r>
              <a:rPr lang="ru-RU" dirty="0"/>
              <a:t>д</a:t>
            </a:r>
            <a:r>
              <a:rPr lang="ru-UA" dirty="0"/>
              <a:t>и</a:t>
            </a:r>
            <a:r>
              <a:rPr lang="ru-RU" dirty="0"/>
              <a:t>с</a:t>
            </a:r>
            <a:r>
              <a:rPr lang="ru-UA" dirty="0"/>
              <a:t>к. </a:t>
            </a:r>
            <a:r>
              <a:rPr lang="ru-RU" dirty="0"/>
              <a:t>к</a:t>
            </a:r>
            <a:r>
              <a:rPr lang="ru-UA" dirty="0"/>
              <a:t>л</a:t>
            </a:r>
            <a:r>
              <a:rPr lang="ru-RU" dirty="0"/>
              <a:t>ю</a:t>
            </a:r>
            <a:r>
              <a:rPr lang="ru-UA" dirty="0"/>
              <a:t>ч)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236100-E34F-4AE8-AC90-E3C4C7440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1" y="3212628"/>
            <a:ext cx="2404952" cy="20781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E2B4B8-2931-4533-BB08-1D665C655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528" y="3214101"/>
            <a:ext cx="2234215" cy="21045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CBE339-3815-49FF-BBA1-4BCEA36BDDB1}"/>
              </a:ext>
            </a:extLst>
          </p:cNvPr>
          <p:cNvSpPr txBox="1"/>
          <p:nvPr/>
        </p:nvSpPr>
        <p:spPr>
          <a:xfrm>
            <a:off x="3450616" y="139566"/>
            <a:ext cx="8078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3"/>
                </a:solidFill>
              </a:rPr>
              <a:t>С</a:t>
            </a:r>
            <a:r>
              <a:rPr lang="ru-UA" sz="2000" dirty="0">
                <a:solidFill>
                  <a:schemeClr val="accent3"/>
                </a:solidFill>
              </a:rPr>
              <a:t> 20 </a:t>
            </a:r>
            <a:r>
              <a:rPr lang="ru-RU" sz="2000" dirty="0">
                <a:solidFill>
                  <a:schemeClr val="accent3"/>
                </a:solidFill>
              </a:rPr>
              <a:t>м</a:t>
            </a:r>
            <a:r>
              <a:rPr lang="ru-UA" sz="2000" dirty="0">
                <a:solidFill>
                  <a:schemeClr val="accent3"/>
                </a:solidFill>
              </a:rPr>
              <a:t>а</a:t>
            </a:r>
            <a:r>
              <a:rPr lang="ru-RU" sz="2000" dirty="0">
                <a:solidFill>
                  <a:schemeClr val="accent3"/>
                </a:solidFill>
              </a:rPr>
              <a:t>р</a:t>
            </a:r>
            <a:r>
              <a:rPr lang="ru-UA" sz="2000" dirty="0">
                <a:solidFill>
                  <a:schemeClr val="accent3"/>
                </a:solidFill>
              </a:rPr>
              <a:t>та 2020 </a:t>
            </a:r>
            <a:r>
              <a:rPr lang="ru-RU" sz="2000" dirty="0">
                <a:solidFill>
                  <a:schemeClr val="accent3"/>
                </a:solidFill>
              </a:rPr>
              <a:t>н</a:t>
            </a:r>
            <a:r>
              <a:rPr lang="ru-UA" sz="2000" dirty="0">
                <a:solidFill>
                  <a:schemeClr val="accent3"/>
                </a:solidFill>
              </a:rPr>
              <a:t>а</a:t>
            </a:r>
            <a:r>
              <a:rPr lang="ru-RU" sz="2000" dirty="0">
                <a:solidFill>
                  <a:schemeClr val="accent3"/>
                </a:solidFill>
              </a:rPr>
              <a:t>в</a:t>
            </a:r>
            <a:r>
              <a:rPr lang="ru-UA" sz="2000" dirty="0">
                <a:solidFill>
                  <a:schemeClr val="accent3"/>
                </a:solidFill>
              </a:rPr>
              <a:t>е</a:t>
            </a:r>
            <a:r>
              <a:rPr lang="ru-RU" sz="2000" dirty="0">
                <a:solidFill>
                  <a:schemeClr val="accent3"/>
                </a:solidFill>
              </a:rPr>
              <a:t>с</a:t>
            </a:r>
            <a:r>
              <a:rPr lang="ru-UA" sz="2000" dirty="0">
                <a:solidFill>
                  <a:schemeClr val="accent3"/>
                </a:solidFill>
              </a:rPr>
              <a:t>н</a:t>
            </a:r>
            <a:r>
              <a:rPr lang="ru-RU" sz="2000" dirty="0">
                <a:solidFill>
                  <a:schemeClr val="accent3"/>
                </a:solidFill>
              </a:rPr>
              <a:t>о</a:t>
            </a:r>
            <a:r>
              <a:rPr lang="ru-UA" sz="2000" dirty="0">
                <a:solidFill>
                  <a:schemeClr val="accent3"/>
                </a:solidFill>
              </a:rPr>
              <a:t>й </a:t>
            </a:r>
            <a:r>
              <a:rPr lang="ru-RU" sz="2000" dirty="0">
                <a:solidFill>
                  <a:schemeClr val="accent3"/>
                </a:solidFill>
              </a:rPr>
              <a:t>з</a:t>
            </a:r>
            <a:r>
              <a:rPr lang="ru-UA" sz="2000" dirty="0">
                <a:solidFill>
                  <a:schemeClr val="accent3"/>
                </a:solidFill>
              </a:rPr>
              <a:t>а</a:t>
            </a:r>
            <a:r>
              <a:rPr lang="ru-RU" sz="2000" dirty="0">
                <a:solidFill>
                  <a:schemeClr val="accent3"/>
                </a:solidFill>
              </a:rPr>
              <a:t>м</a:t>
            </a:r>
            <a:r>
              <a:rPr lang="ru-UA" sz="2000" dirty="0">
                <a:solidFill>
                  <a:schemeClr val="accent3"/>
                </a:solidFill>
              </a:rPr>
              <a:t>о</a:t>
            </a:r>
            <a:r>
              <a:rPr lang="ru-RU" sz="2000" dirty="0">
                <a:solidFill>
                  <a:schemeClr val="accent3"/>
                </a:solidFill>
              </a:rPr>
              <a:t>к</a:t>
            </a:r>
            <a:r>
              <a:rPr lang="ru-UA" sz="2000" dirty="0">
                <a:solidFill>
                  <a:schemeClr val="accent3"/>
                </a:solidFill>
              </a:rPr>
              <a:t> </a:t>
            </a:r>
            <a:r>
              <a:rPr lang="ru-RU" sz="2000" u="sng" dirty="0">
                <a:solidFill>
                  <a:schemeClr val="accent3"/>
                </a:solidFill>
              </a:rPr>
              <a:t>Aspect </a:t>
            </a:r>
            <a:r>
              <a:rPr lang="ru-UA" sz="2000" u="sng" dirty="0">
                <a:solidFill>
                  <a:schemeClr val="accent3"/>
                </a:solidFill>
              </a:rPr>
              <a:t>ЗН-М </a:t>
            </a:r>
            <a:r>
              <a:rPr lang="ru-UA" sz="2000" dirty="0">
                <a:solidFill>
                  <a:schemeClr val="accent3"/>
                </a:solidFill>
              </a:rPr>
              <a:t>буде</a:t>
            </a:r>
            <a:r>
              <a:rPr lang="ru-RU" sz="2000" dirty="0">
                <a:solidFill>
                  <a:schemeClr val="accent3"/>
                </a:solidFill>
              </a:rPr>
              <a:t>т</a:t>
            </a:r>
            <a:r>
              <a:rPr lang="ru-UA" sz="2000" dirty="0">
                <a:solidFill>
                  <a:schemeClr val="accent3"/>
                </a:solidFill>
              </a:rPr>
              <a:t> </a:t>
            </a:r>
            <a:r>
              <a:rPr lang="ru-RU" sz="2000" dirty="0">
                <a:solidFill>
                  <a:schemeClr val="accent3"/>
                </a:solidFill>
              </a:rPr>
              <a:t>в</a:t>
            </a:r>
            <a:r>
              <a:rPr lang="ru-UA" sz="2000" dirty="0">
                <a:solidFill>
                  <a:schemeClr val="accent3"/>
                </a:solidFill>
              </a:rPr>
              <a:t>ы</a:t>
            </a:r>
            <a:r>
              <a:rPr lang="ru-RU" sz="2000" dirty="0">
                <a:solidFill>
                  <a:schemeClr val="accent3"/>
                </a:solidFill>
              </a:rPr>
              <a:t>п</a:t>
            </a:r>
            <a:r>
              <a:rPr lang="ru-UA" sz="2000" dirty="0">
                <a:solidFill>
                  <a:schemeClr val="accent3"/>
                </a:solidFill>
              </a:rPr>
              <a:t>у</a:t>
            </a:r>
            <a:r>
              <a:rPr lang="ru-RU" sz="2000" dirty="0">
                <a:solidFill>
                  <a:schemeClr val="accent3"/>
                </a:solidFill>
              </a:rPr>
              <a:t>с</a:t>
            </a:r>
            <a:r>
              <a:rPr lang="ru-UA" sz="2000" dirty="0">
                <a:solidFill>
                  <a:schemeClr val="accent3"/>
                </a:solidFill>
              </a:rPr>
              <a:t>к</a:t>
            </a:r>
            <a:r>
              <a:rPr lang="ru-RU" sz="2000" dirty="0">
                <a:solidFill>
                  <a:schemeClr val="accent3"/>
                </a:solidFill>
              </a:rPr>
              <a:t>а</a:t>
            </a:r>
            <a:r>
              <a:rPr lang="ru-UA" sz="2000" dirty="0">
                <a:solidFill>
                  <a:schemeClr val="accent3"/>
                </a:solidFill>
              </a:rPr>
              <a:t>т</a:t>
            </a:r>
            <a:r>
              <a:rPr lang="ru-RU" sz="2000" dirty="0">
                <a:solidFill>
                  <a:schemeClr val="accent3"/>
                </a:solidFill>
              </a:rPr>
              <a:t>ь</a:t>
            </a:r>
            <a:r>
              <a:rPr lang="ru-UA" sz="2000" dirty="0">
                <a:solidFill>
                  <a:schemeClr val="accent3"/>
                </a:solidFill>
              </a:rPr>
              <a:t>ся с </a:t>
            </a:r>
            <a:r>
              <a:rPr lang="ru-UA" sz="2000" u="sng" dirty="0">
                <a:solidFill>
                  <a:schemeClr val="accent3"/>
                </a:solidFill>
              </a:rPr>
              <a:t>дисковым механизмом секретности.</a:t>
            </a:r>
            <a:endParaRPr lang="ru-UA" sz="2000" dirty="0">
              <a:solidFill>
                <a:schemeClr val="accent3"/>
              </a:solidFill>
            </a:endParaRPr>
          </a:p>
          <a:p>
            <a:r>
              <a:rPr lang="ru-UA" sz="2000" dirty="0">
                <a:solidFill>
                  <a:schemeClr val="accent3"/>
                </a:solidFill>
              </a:rPr>
              <a:t>Цель -</a:t>
            </a:r>
            <a:r>
              <a:rPr lang="ru-RU" sz="2000" dirty="0">
                <a:solidFill>
                  <a:schemeClr val="accent3"/>
                </a:solidFill>
              </a:rPr>
              <a:t> п</a:t>
            </a:r>
            <a:r>
              <a:rPr lang="ru-UA" sz="2000" dirty="0">
                <a:solidFill>
                  <a:schemeClr val="accent3"/>
                </a:solidFill>
              </a:rPr>
              <a:t>о</a:t>
            </a:r>
            <a:r>
              <a:rPr lang="ru-RU" sz="2000" dirty="0">
                <a:solidFill>
                  <a:schemeClr val="accent3"/>
                </a:solidFill>
              </a:rPr>
              <a:t>в</a:t>
            </a:r>
            <a:r>
              <a:rPr lang="ru-UA" sz="2000" dirty="0">
                <a:solidFill>
                  <a:schemeClr val="accent3"/>
                </a:solidFill>
              </a:rPr>
              <a:t>ы</a:t>
            </a:r>
            <a:r>
              <a:rPr lang="ru-RU" sz="2000" dirty="0">
                <a:solidFill>
                  <a:schemeClr val="accent3"/>
                </a:solidFill>
              </a:rPr>
              <a:t>ш</a:t>
            </a:r>
            <a:r>
              <a:rPr lang="ru-UA" sz="2000" dirty="0">
                <a:solidFill>
                  <a:schemeClr val="accent3"/>
                </a:solidFill>
              </a:rPr>
              <a:t>е</a:t>
            </a:r>
            <a:r>
              <a:rPr lang="ru-RU" sz="2000" dirty="0">
                <a:solidFill>
                  <a:schemeClr val="accent3"/>
                </a:solidFill>
              </a:rPr>
              <a:t>н</a:t>
            </a:r>
            <a:r>
              <a:rPr lang="ru-UA" sz="2000" dirty="0">
                <a:solidFill>
                  <a:schemeClr val="accent3"/>
                </a:solidFill>
              </a:rPr>
              <a:t>и</a:t>
            </a:r>
            <a:r>
              <a:rPr lang="ru-RU" sz="2000" dirty="0">
                <a:solidFill>
                  <a:schemeClr val="accent3"/>
                </a:solidFill>
              </a:rPr>
              <a:t>я</a:t>
            </a:r>
            <a:r>
              <a:rPr lang="ru-UA" sz="2000" dirty="0">
                <a:solidFill>
                  <a:schemeClr val="accent3"/>
                </a:solidFill>
              </a:rPr>
              <a:t> </a:t>
            </a:r>
            <a:r>
              <a:rPr lang="ru-RU" sz="2000" dirty="0">
                <a:solidFill>
                  <a:schemeClr val="accent3"/>
                </a:solidFill>
              </a:rPr>
              <a:t>з</a:t>
            </a:r>
            <a:r>
              <a:rPr lang="ru-UA" sz="2000" dirty="0">
                <a:solidFill>
                  <a:schemeClr val="accent3"/>
                </a:solidFill>
              </a:rPr>
              <a:t>а</a:t>
            </a:r>
            <a:r>
              <a:rPr lang="ru-RU" sz="2000" dirty="0">
                <a:solidFill>
                  <a:schemeClr val="accent3"/>
                </a:solidFill>
              </a:rPr>
              <a:t>щ</a:t>
            </a:r>
            <a:r>
              <a:rPr lang="ru-UA" sz="2000" dirty="0">
                <a:solidFill>
                  <a:schemeClr val="accent3"/>
                </a:solidFill>
              </a:rPr>
              <a:t>и</a:t>
            </a:r>
            <a:r>
              <a:rPr lang="ru-RU" sz="2000" dirty="0">
                <a:solidFill>
                  <a:schemeClr val="accent3"/>
                </a:solidFill>
              </a:rPr>
              <a:t>т</a:t>
            </a:r>
            <a:r>
              <a:rPr lang="ru-UA" sz="2000" dirty="0">
                <a:solidFill>
                  <a:schemeClr val="accent3"/>
                </a:solidFill>
              </a:rPr>
              <a:t>н</a:t>
            </a:r>
            <a:r>
              <a:rPr lang="ru-RU" sz="2000" dirty="0">
                <a:solidFill>
                  <a:schemeClr val="accent3"/>
                </a:solidFill>
              </a:rPr>
              <a:t>ы</a:t>
            </a:r>
            <a:r>
              <a:rPr lang="ru-UA" sz="2000" dirty="0">
                <a:solidFill>
                  <a:schemeClr val="accent3"/>
                </a:solidFill>
              </a:rPr>
              <a:t>х </a:t>
            </a:r>
            <a:r>
              <a:rPr lang="ru-RU" sz="2000" dirty="0">
                <a:solidFill>
                  <a:schemeClr val="accent3"/>
                </a:solidFill>
              </a:rPr>
              <a:t>с</a:t>
            </a:r>
            <a:r>
              <a:rPr lang="ru-UA" sz="2000" dirty="0">
                <a:solidFill>
                  <a:schemeClr val="accent3"/>
                </a:solidFill>
              </a:rPr>
              <a:t>в</a:t>
            </a:r>
            <a:r>
              <a:rPr lang="ru-RU" sz="2000" dirty="0">
                <a:solidFill>
                  <a:schemeClr val="accent3"/>
                </a:solidFill>
              </a:rPr>
              <a:t>о</a:t>
            </a:r>
            <a:r>
              <a:rPr lang="ru-UA" sz="2000" dirty="0">
                <a:solidFill>
                  <a:schemeClr val="accent3"/>
                </a:solidFill>
              </a:rPr>
              <a:t>й</a:t>
            </a:r>
            <a:r>
              <a:rPr lang="ru-RU" sz="2000" dirty="0">
                <a:solidFill>
                  <a:schemeClr val="accent3"/>
                </a:solidFill>
              </a:rPr>
              <a:t>с</a:t>
            </a:r>
            <a:r>
              <a:rPr lang="ru-UA" sz="2000" dirty="0">
                <a:solidFill>
                  <a:schemeClr val="accent3"/>
                </a:solidFill>
              </a:rPr>
              <a:t>т</a:t>
            </a:r>
            <a:r>
              <a:rPr lang="ru-RU" sz="2000" dirty="0">
                <a:solidFill>
                  <a:schemeClr val="accent3"/>
                </a:solidFill>
              </a:rPr>
              <a:t>в</a:t>
            </a:r>
            <a:r>
              <a:rPr lang="ru-UA" sz="2000" dirty="0">
                <a:solidFill>
                  <a:schemeClr val="accent3"/>
                </a:solidFill>
              </a:rPr>
              <a:t> </a:t>
            </a:r>
            <a:r>
              <a:rPr lang="ru-RU" sz="2000" dirty="0">
                <a:solidFill>
                  <a:schemeClr val="accent3"/>
                </a:solidFill>
              </a:rPr>
              <a:t>и</a:t>
            </a:r>
            <a:r>
              <a:rPr lang="ru-UA" sz="2000" dirty="0">
                <a:solidFill>
                  <a:schemeClr val="accent3"/>
                </a:solidFill>
              </a:rPr>
              <a:t> </a:t>
            </a:r>
            <a:r>
              <a:rPr lang="ru-RU" sz="2000" dirty="0">
                <a:solidFill>
                  <a:schemeClr val="accent3"/>
                </a:solidFill>
              </a:rPr>
              <a:t>у</a:t>
            </a:r>
            <a:r>
              <a:rPr lang="ru-UA" sz="2000" dirty="0">
                <a:solidFill>
                  <a:schemeClr val="accent3"/>
                </a:solidFill>
              </a:rPr>
              <a:t>в</a:t>
            </a:r>
            <a:r>
              <a:rPr lang="ru-RU" sz="2000" dirty="0">
                <a:solidFill>
                  <a:schemeClr val="accent3"/>
                </a:solidFill>
              </a:rPr>
              <a:t>е</a:t>
            </a:r>
            <a:r>
              <a:rPr lang="ru-UA" sz="2000" dirty="0">
                <a:solidFill>
                  <a:schemeClr val="accent3"/>
                </a:solidFill>
              </a:rPr>
              <a:t>л</a:t>
            </a:r>
            <a:r>
              <a:rPr lang="ru-RU" sz="2000" dirty="0">
                <a:solidFill>
                  <a:schemeClr val="accent3"/>
                </a:solidFill>
              </a:rPr>
              <a:t>и</a:t>
            </a:r>
            <a:r>
              <a:rPr lang="ru-UA" sz="2000" dirty="0">
                <a:solidFill>
                  <a:schemeClr val="accent3"/>
                </a:solidFill>
              </a:rPr>
              <a:t>ч</a:t>
            </a:r>
            <a:r>
              <a:rPr lang="ru-RU" sz="2000" dirty="0">
                <a:solidFill>
                  <a:schemeClr val="accent3"/>
                </a:solidFill>
              </a:rPr>
              <a:t>е</a:t>
            </a:r>
            <a:r>
              <a:rPr lang="ru-UA" sz="2000" dirty="0">
                <a:solidFill>
                  <a:schemeClr val="accent3"/>
                </a:solidFill>
              </a:rPr>
              <a:t>н</a:t>
            </a:r>
            <a:r>
              <a:rPr lang="ru-RU" sz="2000" dirty="0">
                <a:solidFill>
                  <a:schemeClr val="accent3"/>
                </a:solidFill>
              </a:rPr>
              <a:t>и</a:t>
            </a:r>
            <a:r>
              <a:rPr lang="ru-UA" sz="2000" dirty="0">
                <a:solidFill>
                  <a:schemeClr val="accent3"/>
                </a:solidFill>
              </a:rPr>
              <a:t>е </a:t>
            </a:r>
            <a:r>
              <a:rPr lang="ru-RU" sz="2000" dirty="0">
                <a:solidFill>
                  <a:schemeClr val="accent3"/>
                </a:solidFill>
              </a:rPr>
              <a:t>с</a:t>
            </a:r>
            <a:r>
              <a:rPr lang="ru-UA" sz="2000" dirty="0">
                <a:solidFill>
                  <a:schemeClr val="accent3"/>
                </a:solidFill>
              </a:rPr>
              <a:t>р</a:t>
            </a:r>
            <a:r>
              <a:rPr lang="ru-RU" sz="2000" dirty="0">
                <a:solidFill>
                  <a:schemeClr val="accent3"/>
                </a:solidFill>
              </a:rPr>
              <a:t>о</a:t>
            </a:r>
            <a:r>
              <a:rPr lang="ru-UA" sz="2000" dirty="0">
                <a:solidFill>
                  <a:schemeClr val="accent3"/>
                </a:solidFill>
              </a:rPr>
              <a:t>к</a:t>
            </a:r>
            <a:r>
              <a:rPr lang="ru-RU" sz="2000" dirty="0">
                <a:solidFill>
                  <a:schemeClr val="accent3"/>
                </a:solidFill>
              </a:rPr>
              <a:t>а</a:t>
            </a:r>
            <a:r>
              <a:rPr lang="ru-UA" sz="2000" dirty="0">
                <a:solidFill>
                  <a:schemeClr val="accent3"/>
                </a:solidFill>
              </a:rPr>
              <a:t> </a:t>
            </a:r>
            <a:r>
              <a:rPr lang="ru-RU" sz="2000" dirty="0">
                <a:solidFill>
                  <a:schemeClr val="accent3"/>
                </a:solidFill>
              </a:rPr>
              <a:t>э</a:t>
            </a:r>
            <a:r>
              <a:rPr lang="ru-UA" sz="2000" dirty="0">
                <a:solidFill>
                  <a:schemeClr val="accent3"/>
                </a:solidFill>
              </a:rPr>
              <a:t>к</a:t>
            </a:r>
            <a:r>
              <a:rPr lang="ru-RU" sz="2000" dirty="0">
                <a:solidFill>
                  <a:schemeClr val="accent3"/>
                </a:solidFill>
              </a:rPr>
              <a:t>с</a:t>
            </a:r>
            <a:r>
              <a:rPr lang="ru-UA" sz="2000" dirty="0">
                <a:solidFill>
                  <a:schemeClr val="accent3"/>
                </a:solidFill>
              </a:rPr>
              <a:t>п</a:t>
            </a:r>
            <a:r>
              <a:rPr lang="ru-RU" sz="2000" dirty="0">
                <a:solidFill>
                  <a:schemeClr val="accent3"/>
                </a:solidFill>
              </a:rPr>
              <a:t>л</a:t>
            </a:r>
            <a:r>
              <a:rPr lang="ru-UA" sz="2000" dirty="0">
                <a:solidFill>
                  <a:schemeClr val="accent3"/>
                </a:solidFill>
              </a:rPr>
              <a:t>у</a:t>
            </a:r>
            <a:r>
              <a:rPr lang="ru-RU" sz="2000" dirty="0">
                <a:solidFill>
                  <a:schemeClr val="accent3"/>
                </a:solidFill>
              </a:rPr>
              <a:t>а</a:t>
            </a:r>
            <a:r>
              <a:rPr lang="ru-UA" sz="2000" dirty="0">
                <a:solidFill>
                  <a:schemeClr val="accent3"/>
                </a:solidFill>
              </a:rPr>
              <a:t>т</a:t>
            </a:r>
            <a:r>
              <a:rPr lang="ru-RU" sz="2000" dirty="0">
                <a:solidFill>
                  <a:schemeClr val="accent3"/>
                </a:solidFill>
              </a:rPr>
              <a:t>а</a:t>
            </a:r>
            <a:r>
              <a:rPr lang="ru-UA" sz="2000" dirty="0">
                <a:solidFill>
                  <a:schemeClr val="accent3"/>
                </a:solidFill>
              </a:rPr>
              <a:t>ц</a:t>
            </a:r>
            <a:r>
              <a:rPr lang="ru-RU" sz="2000" dirty="0">
                <a:solidFill>
                  <a:schemeClr val="accent3"/>
                </a:solidFill>
              </a:rPr>
              <a:t>и</a:t>
            </a:r>
            <a:r>
              <a:rPr lang="ru-UA" sz="2000" dirty="0">
                <a:solidFill>
                  <a:schemeClr val="accent3"/>
                </a:solidFill>
              </a:rPr>
              <a:t>и </a:t>
            </a:r>
            <a:r>
              <a:rPr lang="ru-RU" sz="2000" dirty="0">
                <a:solidFill>
                  <a:schemeClr val="accent3"/>
                </a:solidFill>
              </a:rPr>
              <a:t>т</a:t>
            </a:r>
            <a:r>
              <a:rPr lang="ru-UA" sz="2000" dirty="0">
                <a:solidFill>
                  <a:schemeClr val="accent3"/>
                </a:solidFill>
              </a:rPr>
              <a:t>о</a:t>
            </a:r>
            <a:r>
              <a:rPr lang="ru-RU" sz="2000" dirty="0">
                <a:solidFill>
                  <a:schemeClr val="accent3"/>
                </a:solidFill>
              </a:rPr>
              <a:t>в</a:t>
            </a:r>
            <a:r>
              <a:rPr lang="ru-UA" sz="2000" dirty="0">
                <a:solidFill>
                  <a:schemeClr val="accent3"/>
                </a:solidFill>
              </a:rPr>
              <a:t>а</a:t>
            </a:r>
            <a:r>
              <a:rPr lang="ru-RU" sz="2000" dirty="0">
                <a:solidFill>
                  <a:schemeClr val="accent3"/>
                </a:solidFill>
              </a:rPr>
              <a:t>р</a:t>
            </a:r>
            <a:r>
              <a:rPr lang="ru-UA" sz="2000" dirty="0">
                <a:solidFill>
                  <a:schemeClr val="accent3"/>
                </a:solidFill>
              </a:rPr>
              <a:t>а.</a:t>
            </a:r>
          </a:p>
          <a:p>
            <a:endParaRPr lang="ru-UA" sz="2000" dirty="0">
              <a:solidFill>
                <a:schemeClr val="accent3"/>
              </a:solidFill>
            </a:endParaRPr>
          </a:p>
          <a:p>
            <a:r>
              <a:rPr lang="ru-RU" sz="2000" dirty="0">
                <a:solidFill>
                  <a:schemeClr val="accent3"/>
                </a:solidFill>
              </a:rPr>
              <a:t>З</a:t>
            </a:r>
            <a:r>
              <a:rPr lang="ru-UA" sz="2000" dirty="0">
                <a:solidFill>
                  <a:schemeClr val="accent3"/>
                </a:solidFill>
              </a:rPr>
              <a:t>Н-</a:t>
            </a:r>
            <a:r>
              <a:rPr lang="ru-RU" sz="2000" dirty="0">
                <a:solidFill>
                  <a:schemeClr val="accent3"/>
                </a:solidFill>
              </a:rPr>
              <a:t>М</a:t>
            </a:r>
            <a:r>
              <a:rPr lang="ru-UA" sz="2000" dirty="0">
                <a:solidFill>
                  <a:schemeClr val="accent3"/>
                </a:solidFill>
              </a:rPr>
              <a:t> </a:t>
            </a:r>
            <a:r>
              <a:rPr lang="ru-RU" sz="2000" dirty="0">
                <a:solidFill>
                  <a:schemeClr val="accent3"/>
                </a:solidFill>
              </a:rPr>
              <a:t>с</a:t>
            </a:r>
            <a:r>
              <a:rPr lang="ru-UA" sz="2000" dirty="0">
                <a:solidFill>
                  <a:schemeClr val="accent3"/>
                </a:solidFill>
              </a:rPr>
              <a:t> </a:t>
            </a:r>
            <a:r>
              <a:rPr lang="ru-RU" sz="2000" dirty="0">
                <a:solidFill>
                  <a:schemeClr val="accent3"/>
                </a:solidFill>
              </a:rPr>
              <a:t>д</a:t>
            </a:r>
            <a:r>
              <a:rPr lang="ru-UA" sz="2000" dirty="0">
                <a:solidFill>
                  <a:schemeClr val="accent3"/>
                </a:solidFill>
              </a:rPr>
              <a:t>и</a:t>
            </a:r>
            <a:r>
              <a:rPr lang="ru-RU" sz="2000" dirty="0">
                <a:solidFill>
                  <a:schemeClr val="accent3"/>
                </a:solidFill>
              </a:rPr>
              <a:t>с</a:t>
            </a:r>
            <a:r>
              <a:rPr lang="ru-UA" sz="2000" dirty="0">
                <a:solidFill>
                  <a:schemeClr val="accent3"/>
                </a:solidFill>
              </a:rPr>
              <a:t>к</a:t>
            </a:r>
            <a:r>
              <a:rPr lang="ru-RU" sz="2000" dirty="0">
                <a:solidFill>
                  <a:schemeClr val="accent3"/>
                </a:solidFill>
              </a:rPr>
              <a:t>о</a:t>
            </a:r>
            <a:r>
              <a:rPr lang="ru-UA" sz="2000" dirty="0">
                <a:solidFill>
                  <a:schemeClr val="accent3"/>
                </a:solidFill>
              </a:rPr>
              <a:t>в</a:t>
            </a:r>
            <a:r>
              <a:rPr lang="ru-RU" sz="2000" dirty="0">
                <a:solidFill>
                  <a:schemeClr val="accent3"/>
                </a:solidFill>
              </a:rPr>
              <a:t>ы</a:t>
            </a:r>
            <a:r>
              <a:rPr lang="ru-UA" sz="2000" dirty="0">
                <a:solidFill>
                  <a:schemeClr val="accent3"/>
                </a:solidFill>
              </a:rPr>
              <a:t>м </a:t>
            </a:r>
            <a:r>
              <a:rPr lang="ru-RU" sz="2000" dirty="0">
                <a:solidFill>
                  <a:schemeClr val="accent3"/>
                </a:solidFill>
              </a:rPr>
              <a:t>к</a:t>
            </a:r>
            <a:r>
              <a:rPr lang="ru-UA" sz="2000" dirty="0">
                <a:solidFill>
                  <a:schemeClr val="accent3"/>
                </a:solidFill>
              </a:rPr>
              <a:t>л</a:t>
            </a:r>
            <a:r>
              <a:rPr lang="ru-RU" sz="2000" dirty="0">
                <a:solidFill>
                  <a:schemeClr val="accent3"/>
                </a:solidFill>
              </a:rPr>
              <a:t>ю</a:t>
            </a:r>
            <a:r>
              <a:rPr lang="ru-UA" sz="2000" dirty="0">
                <a:solidFill>
                  <a:schemeClr val="accent3"/>
                </a:solidFill>
              </a:rPr>
              <a:t>ч</a:t>
            </a:r>
            <a:r>
              <a:rPr lang="ru-RU" sz="2000" dirty="0">
                <a:solidFill>
                  <a:schemeClr val="accent3"/>
                </a:solidFill>
              </a:rPr>
              <a:t>е</a:t>
            </a:r>
            <a:r>
              <a:rPr lang="ru-UA" sz="2000" dirty="0">
                <a:solidFill>
                  <a:schemeClr val="accent3"/>
                </a:solidFill>
              </a:rPr>
              <a:t>м </a:t>
            </a:r>
            <a:r>
              <a:rPr lang="ru-RU" sz="2000" dirty="0">
                <a:solidFill>
                  <a:schemeClr val="accent3"/>
                </a:solidFill>
              </a:rPr>
              <a:t>б</a:t>
            </a:r>
            <a:r>
              <a:rPr lang="ru-UA" sz="2000" dirty="0">
                <a:solidFill>
                  <a:schemeClr val="accent3"/>
                </a:solidFill>
              </a:rPr>
              <a:t>у</a:t>
            </a:r>
            <a:r>
              <a:rPr lang="ru-RU" sz="2000" dirty="0">
                <a:solidFill>
                  <a:schemeClr val="accent3"/>
                </a:solidFill>
              </a:rPr>
              <a:t>д</a:t>
            </a:r>
            <a:r>
              <a:rPr lang="ru-UA" sz="2000" dirty="0">
                <a:solidFill>
                  <a:schemeClr val="accent3"/>
                </a:solidFill>
              </a:rPr>
              <a:t>е</a:t>
            </a:r>
            <a:r>
              <a:rPr lang="ru-RU" sz="2000" dirty="0">
                <a:solidFill>
                  <a:schemeClr val="accent3"/>
                </a:solidFill>
              </a:rPr>
              <a:t>т</a:t>
            </a:r>
            <a:r>
              <a:rPr lang="ru-UA" sz="2000" dirty="0">
                <a:solidFill>
                  <a:schemeClr val="accent3"/>
                </a:solidFill>
              </a:rPr>
              <a:t> «</a:t>
            </a:r>
            <a:r>
              <a:rPr lang="ru-RU" sz="2000" dirty="0">
                <a:solidFill>
                  <a:schemeClr val="accent3"/>
                </a:solidFill>
              </a:rPr>
              <a:t>з</a:t>
            </a:r>
            <a:r>
              <a:rPr lang="ru-UA" sz="2000" dirty="0">
                <a:solidFill>
                  <a:schemeClr val="accent3"/>
                </a:solidFill>
              </a:rPr>
              <a:t>а</a:t>
            </a:r>
            <a:r>
              <a:rPr lang="ru-RU" sz="2000" dirty="0">
                <a:solidFill>
                  <a:schemeClr val="accent3"/>
                </a:solidFill>
              </a:rPr>
              <a:t>в</a:t>
            </a:r>
            <a:r>
              <a:rPr lang="ru-UA" sz="2000" dirty="0">
                <a:solidFill>
                  <a:schemeClr val="accent3"/>
                </a:solidFill>
              </a:rPr>
              <a:t>е</a:t>
            </a:r>
            <a:r>
              <a:rPr lang="ru-RU" sz="2000" dirty="0">
                <a:solidFill>
                  <a:schemeClr val="accent3"/>
                </a:solidFill>
              </a:rPr>
              <a:t>д</a:t>
            </a:r>
            <a:r>
              <a:rPr lang="ru-UA" sz="2000" dirty="0">
                <a:solidFill>
                  <a:schemeClr val="accent3"/>
                </a:solidFill>
              </a:rPr>
              <a:t>е</a:t>
            </a:r>
            <a:r>
              <a:rPr lang="ru-RU" sz="2000" dirty="0">
                <a:solidFill>
                  <a:schemeClr val="accent3"/>
                </a:solidFill>
              </a:rPr>
              <a:t>н</a:t>
            </a:r>
            <a:r>
              <a:rPr lang="ru-UA" sz="2000" dirty="0">
                <a:solidFill>
                  <a:schemeClr val="accent3"/>
                </a:solidFill>
              </a:rPr>
              <a:t>» </a:t>
            </a:r>
            <a:r>
              <a:rPr lang="ru-RU" sz="2000" dirty="0">
                <a:solidFill>
                  <a:schemeClr val="accent3"/>
                </a:solidFill>
              </a:rPr>
              <a:t>о</a:t>
            </a:r>
            <a:r>
              <a:rPr lang="ru-UA" sz="2000" dirty="0">
                <a:solidFill>
                  <a:schemeClr val="accent3"/>
                </a:solidFill>
              </a:rPr>
              <a:t>т</a:t>
            </a:r>
            <a:r>
              <a:rPr lang="ru-RU" sz="2000" dirty="0">
                <a:solidFill>
                  <a:schemeClr val="accent3"/>
                </a:solidFill>
              </a:rPr>
              <a:t>д</a:t>
            </a:r>
            <a:r>
              <a:rPr lang="ru-UA" sz="2000" dirty="0">
                <a:solidFill>
                  <a:schemeClr val="accent3"/>
                </a:solidFill>
              </a:rPr>
              <a:t>е</a:t>
            </a:r>
            <a:r>
              <a:rPr lang="ru-RU" sz="2000" dirty="0">
                <a:solidFill>
                  <a:schemeClr val="accent3"/>
                </a:solidFill>
              </a:rPr>
              <a:t>л</a:t>
            </a:r>
            <a:r>
              <a:rPr lang="ru-UA" sz="2000" dirty="0">
                <a:solidFill>
                  <a:schemeClr val="accent3"/>
                </a:solidFill>
              </a:rPr>
              <a:t>ь</a:t>
            </a:r>
            <a:r>
              <a:rPr lang="ru-RU" sz="2000" dirty="0">
                <a:solidFill>
                  <a:schemeClr val="accent3"/>
                </a:solidFill>
              </a:rPr>
              <a:t>н</a:t>
            </a:r>
            <a:r>
              <a:rPr lang="ru-UA" sz="2000" dirty="0">
                <a:solidFill>
                  <a:schemeClr val="accent3"/>
                </a:solidFill>
              </a:rPr>
              <a:t>о</a:t>
            </a:r>
            <a:r>
              <a:rPr lang="ru-RU" sz="2000" dirty="0">
                <a:solidFill>
                  <a:schemeClr val="accent3"/>
                </a:solidFill>
              </a:rPr>
              <a:t>й</a:t>
            </a:r>
            <a:r>
              <a:rPr lang="ru-UA" sz="2000" dirty="0">
                <a:solidFill>
                  <a:schemeClr val="accent3"/>
                </a:solidFill>
              </a:rPr>
              <a:t> позицией.</a:t>
            </a:r>
          </a:p>
          <a:p>
            <a:endParaRPr lang="ru-UA" sz="2000" dirty="0">
              <a:solidFill>
                <a:schemeClr val="accent3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34273FF-6016-47E1-957D-38C6F4DF0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9168" y="2778710"/>
            <a:ext cx="894133" cy="86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20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DF6C7F-A6B9-46C1-BF9E-67CCCAD2E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236" y="2573724"/>
            <a:ext cx="4420078" cy="339153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4DD6D-FB44-4571-8904-D871F9C70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Aspect </a:t>
            </a:r>
            <a:r>
              <a:rPr lang="ru-UA" dirty="0"/>
              <a:t>Ч-80 </a:t>
            </a:r>
            <a:br>
              <a:rPr lang="ru-UA" dirty="0"/>
            </a:br>
            <a:r>
              <a:rPr lang="ru-UA" dirty="0"/>
              <a:t>(</a:t>
            </a:r>
            <a:r>
              <a:rPr lang="ru-RU" dirty="0"/>
              <a:t>и</a:t>
            </a:r>
            <a:r>
              <a:rPr lang="ru-UA" dirty="0"/>
              <a:t>з</a:t>
            </a:r>
            <a:r>
              <a:rPr lang="ru-RU" dirty="0"/>
              <a:t>м</a:t>
            </a:r>
            <a:r>
              <a:rPr lang="ru-UA" dirty="0"/>
              <a:t>е</a:t>
            </a:r>
            <a:r>
              <a:rPr lang="ru-RU" dirty="0"/>
              <a:t>н</a:t>
            </a:r>
            <a:r>
              <a:rPr lang="ru-UA" dirty="0"/>
              <a:t>е</a:t>
            </a:r>
            <a:r>
              <a:rPr lang="ru-RU" dirty="0"/>
              <a:t>н</a:t>
            </a:r>
            <a:r>
              <a:rPr lang="ru-UA" dirty="0"/>
              <a:t>и</a:t>
            </a:r>
            <a:r>
              <a:rPr lang="ru-RU" dirty="0"/>
              <a:t>е</a:t>
            </a:r>
            <a:r>
              <a:rPr lang="ru-UA" dirty="0"/>
              <a:t> </a:t>
            </a:r>
            <a:r>
              <a:rPr lang="ru-RU" dirty="0"/>
              <a:t>р</a:t>
            </a:r>
            <a:r>
              <a:rPr lang="ru-UA" dirty="0"/>
              <a:t>а</a:t>
            </a:r>
            <a:r>
              <a:rPr lang="ru-RU" dirty="0"/>
              <a:t>з</a:t>
            </a:r>
            <a:r>
              <a:rPr lang="ru-UA" dirty="0"/>
              <a:t>м</a:t>
            </a:r>
            <a:r>
              <a:rPr lang="ru-RU" dirty="0"/>
              <a:t>е</a:t>
            </a:r>
            <a:r>
              <a:rPr lang="ru-UA" dirty="0"/>
              <a:t>р</a:t>
            </a:r>
            <a:r>
              <a:rPr lang="ru-RU" dirty="0"/>
              <a:t>о</a:t>
            </a:r>
            <a:r>
              <a:rPr lang="ru-UA" dirty="0"/>
              <a:t>в </a:t>
            </a:r>
            <a:r>
              <a:rPr lang="ru-RU" dirty="0"/>
              <a:t>к</a:t>
            </a:r>
            <a:r>
              <a:rPr lang="ru-UA" dirty="0"/>
              <a:t>о</a:t>
            </a:r>
            <a:r>
              <a:rPr lang="ru-RU" dirty="0"/>
              <a:t>р</a:t>
            </a:r>
            <a:r>
              <a:rPr lang="ru-UA" dirty="0"/>
              <a:t>п</a:t>
            </a:r>
            <a:r>
              <a:rPr lang="ru-RU" dirty="0"/>
              <a:t>у</a:t>
            </a:r>
            <a:r>
              <a:rPr lang="ru-UA" dirty="0"/>
              <a:t>с</a:t>
            </a:r>
            <a:r>
              <a:rPr lang="ru-RU" dirty="0"/>
              <a:t>а</a:t>
            </a:r>
            <a:r>
              <a:rPr lang="ru-UA" dirty="0"/>
              <a:t>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6D9F02-C63C-4265-9C69-35DF12D07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128" y="2573728"/>
            <a:ext cx="522185" cy="5068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77765B-6D3D-4F59-9783-F3F3D88D9964}"/>
              </a:ext>
            </a:extLst>
          </p:cNvPr>
          <p:cNvSpPr txBox="1"/>
          <p:nvPr/>
        </p:nvSpPr>
        <p:spPr>
          <a:xfrm>
            <a:off x="3685236" y="766392"/>
            <a:ext cx="8506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2000" dirty="0">
                <a:solidFill>
                  <a:schemeClr val="accent3"/>
                </a:solidFill>
              </a:rPr>
              <a:t>На</a:t>
            </a:r>
            <a:r>
              <a:rPr lang="ru-RU" sz="2000" dirty="0">
                <a:solidFill>
                  <a:schemeClr val="accent3"/>
                </a:solidFill>
              </a:rPr>
              <a:t>в</a:t>
            </a:r>
            <a:r>
              <a:rPr lang="ru-UA" sz="2000" dirty="0">
                <a:solidFill>
                  <a:schemeClr val="accent3"/>
                </a:solidFill>
              </a:rPr>
              <a:t>е</a:t>
            </a:r>
            <a:r>
              <a:rPr lang="ru-RU" sz="2000" dirty="0">
                <a:solidFill>
                  <a:schemeClr val="accent3"/>
                </a:solidFill>
              </a:rPr>
              <a:t>с</a:t>
            </a:r>
            <a:r>
              <a:rPr lang="ru-UA" sz="2000" dirty="0">
                <a:solidFill>
                  <a:schemeClr val="accent3"/>
                </a:solidFill>
              </a:rPr>
              <a:t>н</a:t>
            </a:r>
            <a:r>
              <a:rPr lang="ru-RU" sz="2000" dirty="0">
                <a:solidFill>
                  <a:schemeClr val="accent3"/>
                </a:solidFill>
              </a:rPr>
              <a:t>о</a:t>
            </a:r>
            <a:r>
              <a:rPr lang="ru-UA" sz="2000" dirty="0">
                <a:solidFill>
                  <a:schemeClr val="accent3"/>
                </a:solidFill>
              </a:rPr>
              <a:t>й </a:t>
            </a:r>
            <a:r>
              <a:rPr lang="ru-RU" sz="2000" dirty="0">
                <a:solidFill>
                  <a:schemeClr val="accent3"/>
                </a:solidFill>
              </a:rPr>
              <a:t>з</a:t>
            </a:r>
            <a:r>
              <a:rPr lang="ru-UA" sz="2000" dirty="0">
                <a:solidFill>
                  <a:schemeClr val="accent3"/>
                </a:solidFill>
              </a:rPr>
              <a:t>а</a:t>
            </a:r>
            <a:r>
              <a:rPr lang="ru-RU" sz="2000" dirty="0">
                <a:solidFill>
                  <a:schemeClr val="accent3"/>
                </a:solidFill>
              </a:rPr>
              <a:t>м</a:t>
            </a:r>
            <a:r>
              <a:rPr lang="ru-UA" sz="2000" dirty="0">
                <a:solidFill>
                  <a:schemeClr val="accent3"/>
                </a:solidFill>
              </a:rPr>
              <a:t>о</a:t>
            </a:r>
            <a:r>
              <a:rPr lang="ru-RU" sz="2000" dirty="0">
                <a:solidFill>
                  <a:schemeClr val="accent3"/>
                </a:solidFill>
              </a:rPr>
              <a:t>к</a:t>
            </a:r>
            <a:r>
              <a:rPr lang="ru-UA" sz="2000" dirty="0">
                <a:solidFill>
                  <a:schemeClr val="accent3"/>
                </a:solidFill>
              </a:rPr>
              <a:t> </a:t>
            </a:r>
            <a:r>
              <a:rPr lang="ru-RU" sz="2000" u="sng" dirty="0">
                <a:solidFill>
                  <a:schemeClr val="accent3"/>
                </a:solidFill>
              </a:rPr>
              <a:t>Aspect </a:t>
            </a:r>
            <a:r>
              <a:rPr lang="ru-UA" sz="2000" u="sng" dirty="0">
                <a:solidFill>
                  <a:schemeClr val="accent3"/>
                </a:solidFill>
              </a:rPr>
              <a:t>ЗН-</a:t>
            </a:r>
            <a:r>
              <a:rPr lang="ru-RU" sz="2000" u="sng" dirty="0">
                <a:solidFill>
                  <a:schemeClr val="accent3"/>
                </a:solidFill>
              </a:rPr>
              <a:t>Ч</a:t>
            </a:r>
            <a:r>
              <a:rPr lang="ru-UA" sz="2000" u="sng" dirty="0">
                <a:solidFill>
                  <a:schemeClr val="accent3"/>
                </a:solidFill>
              </a:rPr>
              <a:t>-80 –</a:t>
            </a:r>
            <a:r>
              <a:rPr lang="ru-UA" sz="2000" dirty="0">
                <a:solidFill>
                  <a:schemeClr val="accent3"/>
                </a:solidFill>
              </a:rPr>
              <a:t> с марта 2020 будет </a:t>
            </a:r>
            <a:r>
              <a:rPr lang="ru-RU" sz="2000" dirty="0">
                <a:solidFill>
                  <a:schemeClr val="accent3"/>
                </a:solidFill>
              </a:rPr>
              <a:t>п</a:t>
            </a:r>
            <a:r>
              <a:rPr lang="ru-UA" sz="2000" dirty="0">
                <a:solidFill>
                  <a:schemeClr val="accent3"/>
                </a:solidFill>
              </a:rPr>
              <a:t>р</a:t>
            </a:r>
            <a:r>
              <a:rPr lang="ru-RU" sz="2000" dirty="0">
                <a:solidFill>
                  <a:schemeClr val="accent3"/>
                </a:solidFill>
              </a:rPr>
              <a:t>о</a:t>
            </a:r>
            <a:r>
              <a:rPr lang="ru-UA" sz="2000" dirty="0">
                <a:solidFill>
                  <a:schemeClr val="accent3"/>
                </a:solidFill>
              </a:rPr>
              <a:t>изводится с другими габаритами корпуса.</a:t>
            </a:r>
          </a:p>
          <a:p>
            <a:endParaRPr lang="ru-UA" sz="2000" dirty="0">
              <a:solidFill>
                <a:schemeClr val="accent3"/>
              </a:solidFill>
            </a:endParaRPr>
          </a:p>
          <a:p>
            <a:r>
              <a:rPr lang="ru-RU" sz="2000" dirty="0">
                <a:solidFill>
                  <a:schemeClr val="accent3"/>
                </a:solidFill>
              </a:rPr>
              <a:t>Ц</a:t>
            </a:r>
            <a:r>
              <a:rPr lang="ru-UA" sz="2000" dirty="0">
                <a:solidFill>
                  <a:schemeClr val="accent3"/>
                </a:solidFill>
              </a:rPr>
              <a:t>е</a:t>
            </a:r>
            <a:r>
              <a:rPr lang="ru-RU" sz="2000" dirty="0">
                <a:solidFill>
                  <a:schemeClr val="accent3"/>
                </a:solidFill>
              </a:rPr>
              <a:t>н</a:t>
            </a:r>
            <a:r>
              <a:rPr lang="ru-UA" sz="2000" dirty="0">
                <a:solidFill>
                  <a:schemeClr val="accent3"/>
                </a:solidFill>
              </a:rPr>
              <a:t>а </a:t>
            </a:r>
            <a:r>
              <a:rPr lang="ru-RU" sz="2000" dirty="0">
                <a:solidFill>
                  <a:schemeClr val="accent3"/>
                </a:solidFill>
              </a:rPr>
              <a:t>н</a:t>
            </a:r>
            <a:r>
              <a:rPr lang="ru-UA" sz="2000" dirty="0">
                <a:solidFill>
                  <a:schemeClr val="accent3"/>
                </a:solidFill>
              </a:rPr>
              <a:t>е </a:t>
            </a:r>
            <a:r>
              <a:rPr lang="ru-RU" sz="2000" dirty="0">
                <a:solidFill>
                  <a:schemeClr val="accent3"/>
                </a:solidFill>
              </a:rPr>
              <a:t>м</a:t>
            </a:r>
            <a:r>
              <a:rPr lang="ru-UA" sz="2000" dirty="0">
                <a:solidFill>
                  <a:schemeClr val="accent3"/>
                </a:solidFill>
              </a:rPr>
              <a:t>е</a:t>
            </a:r>
            <a:r>
              <a:rPr lang="ru-RU" sz="2000" dirty="0">
                <a:solidFill>
                  <a:schemeClr val="accent3"/>
                </a:solidFill>
              </a:rPr>
              <a:t>н</a:t>
            </a:r>
            <a:r>
              <a:rPr lang="ru-UA" sz="2000" dirty="0">
                <a:solidFill>
                  <a:schemeClr val="accent3"/>
                </a:solidFill>
              </a:rPr>
              <a:t>я</a:t>
            </a:r>
            <a:r>
              <a:rPr lang="ru-RU" sz="2000" dirty="0">
                <a:solidFill>
                  <a:schemeClr val="accent3"/>
                </a:solidFill>
              </a:rPr>
              <a:t>е</a:t>
            </a:r>
            <a:r>
              <a:rPr lang="ru-UA" sz="2000" dirty="0">
                <a:solidFill>
                  <a:schemeClr val="accent3"/>
                </a:solidFill>
              </a:rPr>
              <a:t>т</a:t>
            </a:r>
            <a:r>
              <a:rPr lang="ru-RU" sz="2000" dirty="0">
                <a:solidFill>
                  <a:schemeClr val="accent3"/>
                </a:solidFill>
              </a:rPr>
              <a:t>с</a:t>
            </a:r>
            <a:r>
              <a:rPr lang="ru-UA" sz="2000" dirty="0">
                <a:solidFill>
                  <a:schemeClr val="accent3"/>
                </a:solidFill>
              </a:rPr>
              <a:t>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1DFE1D-8A1F-472C-A5BA-84B443C57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149" y="2573724"/>
            <a:ext cx="2795970" cy="33915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A35246-681A-472B-A334-751AC58CC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934" y="2573728"/>
            <a:ext cx="522185" cy="5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7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6E1C779-DFB6-4060-B46B-4C5A2D3C3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794" y="2152220"/>
            <a:ext cx="6962775" cy="42386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4DD6D-FB44-4571-8904-D871F9C70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Aspect </a:t>
            </a:r>
            <a:r>
              <a:rPr lang="ru-UA" dirty="0"/>
              <a:t>Ч-80 </a:t>
            </a:r>
            <a:br>
              <a:rPr lang="ru-UA" dirty="0"/>
            </a:br>
            <a:r>
              <a:rPr lang="ru-UA" dirty="0"/>
              <a:t>(</a:t>
            </a:r>
            <a:r>
              <a:rPr lang="ru-RU" dirty="0"/>
              <a:t>и</a:t>
            </a:r>
            <a:r>
              <a:rPr lang="ru-UA" dirty="0"/>
              <a:t>з</a:t>
            </a:r>
            <a:r>
              <a:rPr lang="ru-RU" dirty="0"/>
              <a:t>м</a:t>
            </a:r>
            <a:r>
              <a:rPr lang="ru-UA" dirty="0"/>
              <a:t>е</a:t>
            </a:r>
            <a:r>
              <a:rPr lang="ru-RU" dirty="0"/>
              <a:t>н</a:t>
            </a:r>
            <a:r>
              <a:rPr lang="ru-UA" dirty="0"/>
              <a:t>е</a:t>
            </a:r>
            <a:r>
              <a:rPr lang="ru-RU" dirty="0"/>
              <a:t>н</a:t>
            </a:r>
            <a:r>
              <a:rPr lang="ru-UA" dirty="0"/>
              <a:t>и</a:t>
            </a:r>
            <a:r>
              <a:rPr lang="ru-RU" dirty="0"/>
              <a:t>е</a:t>
            </a:r>
            <a:r>
              <a:rPr lang="ru-UA" dirty="0"/>
              <a:t> </a:t>
            </a:r>
            <a:r>
              <a:rPr lang="ru-RU" dirty="0"/>
              <a:t>р</a:t>
            </a:r>
            <a:r>
              <a:rPr lang="ru-UA" dirty="0"/>
              <a:t>а</a:t>
            </a:r>
            <a:r>
              <a:rPr lang="ru-RU" dirty="0"/>
              <a:t>з</a:t>
            </a:r>
            <a:r>
              <a:rPr lang="ru-UA" dirty="0"/>
              <a:t>м</a:t>
            </a:r>
            <a:r>
              <a:rPr lang="ru-RU" dirty="0"/>
              <a:t>е</a:t>
            </a:r>
            <a:r>
              <a:rPr lang="ru-UA" dirty="0"/>
              <a:t>р</a:t>
            </a:r>
            <a:r>
              <a:rPr lang="ru-RU" dirty="0"/>
              <a:t>о</a:t>
            </a:r>
            <a:r>
              <a:rPr lang="ru-UA" dirty="0"/>
              <a:t>в </a:t>
            </a:r>
            <a:r>
              <a:rPr lang="ru-RU" dirty="0"/>
              <a:t>к</a:t>
            </a:r>
            <a:r>
              <a:rPr lang="ru-UA" dirty="0"/>
              <a:t>о</a:t>
            </a:r>
            <a:r>
              <a:rPr lang="ru-RU" dirty="0"/>
              <a:t>р</a:t>
            </a:r>
            <a:r>
              <a:rPr lang="ru-UA" dirty="0"/>
              <a:t>п</a:t>
            </a:r>
            <a:r>
              <a:rPr lang="ru-RU" dirty="0"/>
              <a:t>у</a:t>
            </a:r>
            <a:r>
              <a:rPr lang="ru-UA" dirty="0"/>
              <a:t>с</a:t>
            </a:r>
            <a:r>
              <a:rPr lang="ru-RU" dirty="0"/>
              <a:t>а</a:t>
            </a:r>
            <a:r>
              <a:rPr lang="ru-UA" dirty="0"/>
              <a:t>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6D9F02-C63C-4265-9C69-35DF12D07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0471" y="2053980"/>
            <a:ext cx="695098" cy="67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40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0B2140-5F26-47BC-B016-0C403A9AE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163" y="2567932"/>
            <a:ext cx="3416608" cy="282753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4DD6D-FB44-4571-8904-D871F9C70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Aspect С</a:t>
            </a:r>
            <a:r>
              <a:rPr lang="ru-UA" dirty="0"/>
              <a:t>-80/</a:t>
            </a:r>
            <a:r>
              <a:rPr lang="ru-RU" dirty="0"/>
              <a:t>С</a:t>
            </a:r>
            <a:r>
              <a:rPr lang="ru-UA" dirty="0"/>
              <a:t>-55/</a:t>
            </a:r>
            <a:r>
              <a:rPr lang="ru-RU" dirty="0"/>
              <a:t>С</a:t>
            </a:r>
            <a:r>
              <a:rPr lang="ru-UA" dirty="0"/>
              <a:t>-55</a:t>
            </a:r>
            <a:r>
              <a:rPr lang="ru-RU" dirty="0"/>
              <a:t>Д</a:t>
            </a:r>
            <a:r>
              <a:rPr lang="ru-UA" dirty="0"/>
              <a:t> </a:t>
            </a:r>
            <a:br>
              <a:rPr lang="ru-UA" dirty="0"/>
            </a:br>
            <a:r>
              <a:rPr lang="ru-UA" dirty="0"/>
              <a:t>(</a:t>
            </a:r>
            <a:r>
              <a:rPr lang="ru-RU" dirty="0"/>
              <a:t>и</a:t>
            </a:r>
            <a:r>
              <a:rPr lang="ru-UA" dirty="0"/>
              <a:t>з</a:t>
            </a:r>
            <a:r>
              <a:rPr lang="ru-RU" dirty="0"/>
              <a:t>м</a:t>
            </a:r>
            <a:r>
              <a:rPr lang="ru-UA" dirty="0"/>
              <a:t>е</a:t>
            </a:r>
            <a:r>
              <a:rPr lang="ru-RU" dirty="0"/>
              <a:t>н</a:t>
            </a:r>
            <a:r>
              <a:rPr lang="ru-UA" dirty="0"/>
              <a:t>е</a:t>
            </a:r>
            <a:r>
              <a:rPr lang="ru-RU" dirty="0"/>
              <a:t>н</a:t>
            </a:r>
            <a:r>
              <a:rPr lang="ru-UA" dirty="0"/>
              <a:t>и</a:t>
            </a:r>
            <a:r>
              <a:rPr lang="ru-RU" dirty="0"/>
              <a:t>е</a:t>
            </a:r>
            <a:r>
              <a:rPr lang="ru-UA" dirty="0"/>
              <a:t> </a:t>
            </a:r>
            <a:r>
              <a:rPr lang="ru-RU" dirty="0"/>
              <a:t>в</a:t>
            </a:r>
            <a:r>
              <a:rPr lang="ru-UA" dirty="0"/>
              <a:t>н</a:t>
            </a:r>
            <a:r>
              <a:rPr lang="ru-RU" dirty="0"/>
              <a:t>е</a:t>
            </a:r>
            <a:r>
              <a:rPr lang="ru-UA" dirty="0"/>
              <a:t>ш</a:t>
            </a:r>
            <a:r>
              <a:rPr lang="ru-RU" dirty="0"/>
              <a:t>н</a:t>
            </a:r>
            <a:r>
              <a:rPr lang="ru-UA" dirty="0"/>
              <a:t>е</a:t>
            </a:r>
            <a:r>
              <a:rPr lang="ru-RU" dirty="0"/>
              <a:t>г</a:t>
            </a:r>
            <a:r>
              <a:rPr lang="ru-UA" dirty="0"/>
              <a:t>о </a:t>
            </a:r>
            <a:r>
              <a:rPr lang="ru-RU" dirty="0"/>
              <a:t>в</a:t>
            </a:r>
            <a:r>
              <a:rPr lang="ru-UA" dirty="0"/>
              <a:t>и</a:t>
            </a:r>
            <a:r>
              <a:rPr lang="ru-RU" dirty="0"/>
              <a:t>д</a:t>
            </a:r>
            <a:r>
              <a:rPr lang="ru-UA" dirty="0"/>
              <a:t>а </a:t>
            </a:r>
            <a:r>
              <a:rPr lang="ru-RU" dirty="0"/>
              <a:t>к</a:t>
            </a:r>
            <a:r>
              <a:rPr lang="ru-UA" dirty="0"/>
              <a:t>о</a:t>
            </a:r>
            <a:r>
              <a:rPr lang="ru-RU" dirty="0"/>
              <a:t>р</a:t>
            </a:r>
            <a:r>
              <a:rPr lang="ru-UA" dirty="0"/>
              <a:t>п</a:t>
            </a:r>
            <a:r>
              <a:rPr lang="ru-RU" dirty="0"/>
              <a:t>у</a:t>
            </a:r>
            <a:r>
              <a:rPr lang="ru-UA" dirty="0"/>
              <a:t>с</a:t>
            </a:r>
            <a:r>
              <a:rPr lang="ru-RU" dirty="0"/>
              <a:t>а</a:t>
            </a:r>
            <a:r>
              <a:rPr lang="ru-UA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CBE339-3815-49FF-BBA1-4BCEA36BDDB1}"/>
              </a:ext>
            </a:extLst>
          </p:cNvPr>
          <p:cNvSpPr txBox="1"/>
          <p:nvPr/>
        </p:nvSpPr>
        <p:spPr>
          <a:xfrm>
            <a:off x="3618388" y="769894"/>
            <a:ext cx="8078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3"/>
                </a:solidFill>
              </a:rPr>
              <a:t>Н</a:t>
            </a:r>
            <a:r>
              <a:rPr lang="ru-UA" sz="2000" dirty="0">
                <a:solidFill>
                  <a:schemeClr val="accent3"/>
                </a:solidFill>
              </a:rPr>
              <a:t>а</a:t>
            </a:r>
            <a:r>
              <a:rPr lang="ru-RU" sz="2000" dirty="0">
                <a:solidFill>
                  <a:schemeClr val="accent3"/>
                </a:solidFill>
              </a:rPr>
              <a:t>в</a:t>
            </a:r>
            <a:r>
              <a:rPr lang="ru-UA" sz="2000" dirty="0">
                <a:solidFill>
                  <a:schemeClr val="accent3"/>
                </a:solidFill>
              </a:rPr>
              <a:t>е</a:t>
            </a:r>
            <a:r>
              <a:rPr lang="ru-RU" sz="2000" dirty="0">
                <a:solidFill>
                  <a:schemeClr val="accent3"/>
                </a:solidFill>
              </a:rPr>
              <a:t>с</a:t>
            </a:r>
            <a:r>
              <a:rPr lang="ru-UA" sz="2000" dirty="0">
                <a:solidFill>
                  <a:schemeClr val="accent3"/>
                </a:solidFill>
              </a:rPr>
              <a:t>н</a:t>
            </a:r>
            <a:r>
              <a:rPr lang="ru-RU" sz="2000" dirty="0">
                <a:solidFill>
                  <a:schemeClr val="accent3"/>
                </a:solidFill>
              </a:rPr>
              <a:t>ы</a:t>
            </a:r>
            <a:r>
              <a:rPr lang="ru-UA" sz="2000" dirty="0">
                <a:solidFill>
                  <a:schemeClr val="accent3"/>
                </a:solidFill>
              </a:rPr>
              <a:t>е </a:t>
            </a:r>
            <a:r>
              <a:rPr lang="ru-RU" sz="2000" dirty="0">
                <a:solidFill>
                  <a:schemeClr val="accent3"/>
                </a:solidFill>
              </a:rPr>
              <a:t>з</a:t>
            </a:r>
            <a:r>
              <a:rPr lang="ru-UA" sz="2000" dirty="0">
                <a:solidFill>
                  <a:schemeClr val="accent3"/>
                </a:solidFill>
              </a:rPr>
              <a:t>а</a:t>
            </a:r>
            <a:r>
              <a:rPr lang="ru-RU" sz="2000" dirty="0">
                <a:solidFill>
                  <a:schemeClr val="accent3"/>
                </a:solidFill>
              </a:rPr>
              <a:t>м</a:t>
            </a:r>
            <a:r>
              <a:rPr lang="ru-UA" sz="2000" dirty="0">
                <a:solidFill>
                  <a:schemeClr val="accent3"/>
                </a:solidFill>
              </a:rPr>
              <a:t>к</a:t>
            </a:r>
            <a:r>
              <a:rPr lang="ru-RU" sz="2000" dirty="0">
                <a:solidFill>
                  <a:schemeClr val="accent3"/>
                </a:solidFill>
              </a:rPr>
              <a:t>и</a:t>
            </a:r>
            <a:r>
              <a:rPr lang="ru-UA" sz="2000" dirty="0">
                <a:solidFill>
                  <a:schemeClr val="accent3"/>
                </a:solidFill>
              </a:rPr>
              <a:t> </a:t>
            </a:r>
            <a:r>
              <a:rPr lang="ru-RU" sz="2000" dirty="0">
                <a:solidFill>
                  <a:schemeClr val="accent3"/>
                </a:solidFill>
              </a:rPr>
              <a:t>Aspect </a:t>
            </a:r>
            <a:r>
              <a:rPr lang="ru-UA" sz="2000" dirty="0">
                <a:solidFill>
                  <a:schemeClr val="accent3"/>
                </a:solidFill>
              </a:rPr>
              <a:t>ЗН-</a:t>
            </a:r>
            <a:r>
              <a:rPr lang="ru-RU" sz="2000" dirty="0">
                <a:solidFill>
                  <a:schemeClr val="accent3"/>
                </a:solidFill>
              </a:rPr>
              <a:t>С</a:t>
            </a:r>
            <a:r>
              <a:rPr lang="ru-UA" sz="2000" dirty="0">
                <a:solidFill>
                  <a:schemeClr val="accent3"/>
                </a:solidFill>
              </a:rPr>
              <a:t>-80/</a:t>
            </a:r>
            <a:r>
              <a:rPr lang="ru-RU" sz="2000" dirty="0">
                <a:solidFill>
                  <a:schemeClr val="accent3"/>
                </a:solidFill>
              </a:rPr>
              <a:t>С</a:t>
            </a:r>
            <a:r>
              <a:rPr lang="ru-UA" sz="2000" dirty="0">
                <a:solidFill>
                  <a:schemeClr val="accent3"/>
                </a:solidFill>
              </a:rPr>
              <a:t>-55/</a:t>
            </a:r>
            <a:r>
              <a:rPr lang="ru-RU" sz="2000" dirty="0">
                <a:solidFill>
                  <a:schemeClr val="accent3"/>
                </a:solidFill>
              </a:rPr>
              <a:t>С</a:t>
            </a:r>
            <a:r>
              <a:rPr lang="ru-UA" sz="2000" dirty="0">
                <a:solidFill>
                  <a:schemeClr val="accent3"/>
                </a:solidFill>
              </a:rPr>
              <a:t>-55-</a:t>
            </a:r>
            <a:r>
              <a:rPr lang="ru-RU" sz="2000" dirty="0">
                <a:solidFill>
                  <a:schemeClr val="accent3"/>
                </a:solidFill>
              </a:rPr>
              <a:t>Д</a:t>
            </a:r>
            <a:r>
              <a:rPr lang="ru-UA" sz="2000" dirty="0">
                <a:solidFill>
                  <a:schemeClr val="accent3"/>
                </a:solidFill>
              </a:rPr>
              <a:t> - </a:t>
            </a:r>
            <a:r>
              <a:rPr lang="ru-RU" sz="2000" dirty="0">
                <a:solidFill>
                  <a:schemeClr val="accent3"/>
                </a:solidFill>
              </a:rPr>
              <a:t>н</a:t>
            </a:r>
            <a:r>
              <a:rPr lang="ru-UA" sz="2000" dirty="0">
                <a:solidFill>
                  <a:schemeClr val="accent3"/>
                </a:solidFill>
              </a:rPr>
              <a:t>е </a:t>
            </a:r>
            <a:r>
              <a:rPr lang="ru-RU" sz="2000" dirty="0">
                <a:solidFill>
                  <a:schemeClr val="accent3"/>
                </a:solidFill>
              </a:rPr>
              <a:t>з</a:t>
            </a:r>
            <a:r>
              <a:rPr lang="ru-UA" sz="2000" dirty="0">
                <a:solidFill>
                  <a:schemeClr val="accent3"/>
                </a:solidFill>
              </a:rPr>
              <a:t>н</a:t>
            </a:r>
            <a:r>
              <a:rPr lang="ru-RU" sz="2000" dirty="0">
                <a:solidFill>
                  <a:schemeClr val="accent3"/>
                </a:solidFill>
              </a:rPr>
              <a:t>а</a:t>
            </a:r>
            <a:r>
              <a:rPr lang="ru-UA" sz="2000" dirty="0">
                <a:solidFill>
                  <a:schemeClr val="accent3"/>
                </a:solidFill>
              </a:rPr>
              <a:t>ч</a:t>
            </a:r>
            <a:r>
              <a:rPr lang="ru-RU" sz="2000" dirty="0">
                <a:solidFill>
                  <a:schemeClr val="accent3"/>
                </a:solidFill>
              </a:rPr>
              <a:t>и</a:t>
            </a:r>
            <a:r>
              <a:rPr lang="ru-UA" sz="2000" dirty="0">
                <a:solidFill>
                  <a:schemeClr val="accent3"/>
                </a:solidFill>
              </a:rPr>
              <a:t>т</a:t>
            </a:r>
            <a:r>
              <a:rPr lang="ru-RU" sz="2000" dirty="0">
                <a:solidFill>
                  <a:schemeClr val="accent3"/>
                </a:solidFill>
              </a:rPr>
              <a:t>е</a:t>
            </a:r>
            <a:r>
              <a:rPr lang="ru-UA" sz="2000" dirty="0">
                <a:solidFill>
                  <a:schemeClr val="accent3"/>
                </a:solidFill>
              </a:rPr>
              <a:t>л</a:t>
            </a:r>
            <a:r>
              <a:rPr lang="ru-RU" sz="2000" dirty="0">
                <a:solidFill>
                  <a:schemeClr val="accent3"/>
                </a:solidFill>
              </a:rPr>
              <a:t>ь</a:t>
            </a:r>
            <a:r>
              <a:rPr lang="ru-UA" sz="2000" dirty="0">
                <a:solidFill>
                  <a:schemeClr val="accent3"/>
                </a:solidFill>
              </a:rPr>
              <a:t>н</a:t>
            </a:r>
            <a:r>
              <a:rPr lang="ru-RU" sz="2000" dirty="0">
                <a:solidFill>
                  <a:schemeClr val="accent3"/>
                </a:solidFill>
              </a:rPr>
              <a:t>о</a:t>
            </a:r>
            <a:r>
              <a:rPr lang="ru-UA" sz="2000" dirty="0">
                <a:solidFill>
                  <a:schemeClr val="accent3"/>
                </a:solidFill>
              </a:rPr>
              <a:t> </a:t>
            </a:r>
            <a:r>
              <a:rPr lang="ru-RU" sz="2000" dirty="0">
                <a:solidFill>
                  <a:schemeClr val="accent3"/>
                </a:solidFill>
              </a:rPr>
              <a:t>м</a:t>
            </a:r>
            <a:r>
              <a:rPr lang="ru-UA" sz="2000" dirty="0">
                <a:solidFill>
                  <a:schemeClr val="accent3"/>
                </a:solidFill>
              </a:rPr>
              <a:t>е</a:t>
            </a:r>
            <a:r>
              <a:rPr lang="ru-RU" sz="2000" dirty="0">
                <a:solidFill>
                  <a:schemeClr val="accent3"/>
                </a:solidFill>
              </a:rPr>
              <a:t>н</a:t>
            </a:r>
            <a:r>
              <a:rPr lang="ru-UA" sz="2000" dirty="0">
                <a:solidFill>
                  <a:schemeClr val="accent3"/>
                </a:solidFill>
              </a:rPr>
              <a:t>я</a:t>
            </a:r>
            <a:r>
              <a:rPr lang="ru-RU" sz="2000" dirty="0">
                <a:solidFill>
                  <a:schemeClr val="accent3"/>
                </a:solidFill>
              </a:rPr>
              <a:t>е</a:t>
            </a:r>
            <a:r>
              <a:rPr lang="ru-UA" sz="2000" dirty="0">
                <a:solidFill>
                  <a:schemeClr val="accent3"/>
                </a:solidFill>
              </a:rPr>
              <a:t>т</a:t>
            </a:r>
            <a:r>
              <a:rPr lang="ru-RU" sz="2000" dirty="0">
                <a:solidFill>
                  <a:schemeClr val="accent3"/>
                </a:solidFill>
              </a:rPr>
              <a:t>с</a:t>
            </a:r>
            <a:r>
              <a:rPr lang="ru-UA" sz="2000" dirty="0">
                <a:solidFill>
                  <a:schemeClr val="accent3"/>
                </a:solidFill>
              </a:rPr>
              <a:t>я </a:t>
            </a:r>
            <a:r>
              <a:rPr lang="ru-RU" sz="2000" dirty="0">
                <a:solidFill>
                  <a:schemeClr val="accent3"/>
                </a:solidFill>
              </a:rPr>
              <a:t>в</a:t>
            </a:r>
            <a:r>
              <a:rPr lang="ru-UA" sz="2000" dirty="0">
                <a:solidFill>
                  <a:schemeClr val="accent3"/>
                </a:solidFill>
              </a:rPr>
              <a:t>н</a:t>
            </a:r>
            <a:r>
              <a:rPr lang="ru-RU" sz="2000" dirty="0">
                <a:solidFill>
                  <a:schemeClr val="accent3"/>
                </a:solidFill>
              </a:rPr>
              <a:t>е</a:t>
            </a:r>
            <a:r>
              <a:rPr lang="ru-UA" sz="2000" dirty="0">
                <a:solidFill>
                  <a:schemeClr val="accent3"/>
                </a:solidFill>
              </a:rPr>
              <a:t>ш</a:t>
            </a:r>
            <a:r>
              <a:rPr lang="ru-RU" sz="2000" dirty="0">
                <a:solidFill>
                  <a:schemeClr val="accent3"/>
                </a:solidFill>
              </a:rPr>
              <a:t>н</a:t>
            </a:r>
            <a:r>
              <a:rPr lang="ru-UA" sz="2000" dirty="0">
                <a:solidFill>
                  <a:schemeClr val="accent3"/>
                </a:solidFill>
              </a:rPr>
              <a:t>и</a:t>
            </a:r>
            <a:r>
              <a:rPr lang="ru-RU" sz="2000" dirty="0">
                <a:solidFill>
                  <a:schemeClr val="accent3"/>
                </a:solidFill>
              </a:rPr>
              <a:t>й</a:t>
            </a:r>
            <a:r>
              <a:rPr lang="ru-UA" sz="2000" dirty="0">
                <a:solidFill>
                  <a:schemeClr val="accent3"/>
                </a:solidFill>
              </a:rPr>
              <a:t> </a:t>
            </a:r>
            <a:r>
              <a:rPr lang="ru-RU" sz="2000" dirty="0">
                <a:solidFill>
                  <a:schemeClr val="accent3"/>
                </a:solidFill>
              </a:rPr>
              <a:t>в</a:t>
            </a:r>
            <a:r>
              <a:rPr lang="ru-UA" sz="2000" dirty="0">
                <a:solidFill>
                  <a:schemeClr val="accent3"/>
                </a:solidFill>
              </a:rPr>
              <a:t>и</a:t>
            </a:r>
            <a:r>
              <a:rPr lang="ru-RU" sz="2000" dirty="0">
                <a:solidFill>
                  <a:schemeClr val="accent3"/>
                </a:solidFill>
              </a:rPr>
              <a:t>д</a:t>
            </a:r>
            <a:r>
              <a:rPr lang="ru-UA" sz="2000" dirty="0">
                <a:solidFill>
                  <a:schemeClr val="accent3"/>
                </a:solidFill>
              </a:rPr>
              <a:t> </a:t>
            </a:r>
            <a:r>
              <a:rPr lang="ru-RU" sz="2000" dirty="0">
                <a:solidFill>
                  <a:schemeClr val="accent3"/>
                </a:solidFill>
              </a:rPr>
              <a:t>к</a:t>
            </a:r>
            <a:r>
              <a:rPr lang="ru-UA" sz="2000" dirty="0">
                <a:solidFill>
                  <a:schemeClr val="accent3"/>
                </a:solidFill>
              </a:rPr>
              <a:t>о</a:t>
            </a:r>
            <a:r>
              <a:rPr lang="ru-RU" sz="2000" dirty="0">
                <a:solidFill>
                  <a:schemeClr val="accent3"/>
                </a:solidFill>
              </a:rPr>
              <a:t>р</a:t>
            </a:r>
            <a:r>
              <a:rPr lang="ru-UA" sz="2000" dirty="0">
                <a:solidFill>
                  <a:schemeClr val="accent3"/>
                </a:solidFill>
              </a:rPr>
              <a:t>п</a:t>
            </a:r>
            <a:r>
              <a:rPr lang="ru-RU" sz="2000" dirty="0">
                <a:solidFill>
                  <a:schemeClr val="accent3"/>
                </a:solidFill>
              </a:rPr>
              <a:t>у</a:t>
            </a:r>
            <a:r>
              <a:rPr lang="ru-UA" sz="2000" dirty="0">
                <a:solidFill>
                  <a:schemeClr val="accent3"/>
                </a:solidFill>
              </a:rPr>
              <a:t>с</a:t>
            </a:r>
            <a:r>
              <a:rPr lang="ru-RU" sz="2000" dirty="0">
                <a:solidFill>
                  <a:schemeClr val="accent3"/>
                </a:solidFill>
              </a:rPr>
              <a:t>а</a:t>
            </a:r>
            <a:r>
              <a:rPr lang="ru-UA" sz="2000" dirty="0">
                <a:solidFill>
                  <a:schemeClr val="accent3"/>
                </a:solidFill>
              </a:rPr>
              <a:t>. </a:t>
            </a:r>
          </a:p>
          <a:p>
            <a:endParaRPr lang="ru-UA" sz="2000" dirty="0">
              <a:solidFill>
                <a:schemeClr val="accent3"/>
              </a:solidFill>
            </a:endParaRPr>
          </a:p>
          <a:p>
            <a:r>
              <a:rPr lang="ru-UA" sz="2000" dirty="0">
                <a:solidFill>
                  <a:schemeClr val="accent3"/>
                </a:solidFill>
              </a:rPr>
              <a:t>Габариты и другие параметры – без изменения.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0CBFD0-D9FB-420B-8C13-FA803C8B9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366" y="2567932"/>
            <a:ext cx="5355186" cy="282753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6D9F02-C63C-4265-9C69-35DF12D07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672" y="2567931"/>
            <a:ext cx="486694" cy="4723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D03B7C-B704-4148-BD75-D2FD1A527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0374" y="2567931"/>
            <a:ext cx="486694" cy="47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11156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1889</TotalTime>
  <Words>461</Words>
  <Application>Microsoft Office PowerPoint</Application>
  <PresentationFormat>Широкоэкранный</PresentationFormat>
  <Paragraphs>37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微软雅黑</vt:lpstr>
      <vt:lpstr>Calibri</vt:lpstr>
      <vt:lpstr>Corbel</vt:lpstr>
      <vt:lpstr>Wingdings 2</vt:lpstr>
      <vt:lpstr>Рамка</vt:lpstr>
      <vt:lpstr> Изменения в конструкции</vt:lpstr>
      <vt:lpstr>Aspect ЗН-М  (диск. ключ)</vt:lpstr>
      <vt:lpstr>Aspect Ч-80  (изменение размеров корпуса)</vt:lpstr>
      <vt:lpstr>Aspect Ч-80  (изменение размеров корпуса)</vt:lpstr>
      <vt:lpstr>Aspect С-80/С-55/С-55Д  (изменение внешнего вида корпуса)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Новинка!  Замок навесной  APECS PDR-50</dc:title>
  <dc:creator>Хрипунова Евгения</dc:creator>
  <cp:lastModifiedBy>Колесник Денис</cp:lastModifiedBy>
  <cp:revision>95</cp:revision>
  <dcterms:created xsi:type="dcterms:W3CDTF">2019-09-24T11:28:33Z</dcterms:created>
  <dcterms:modified xsi:type="dcterms:W3CDTF">2020-03-05T07:40:50Z</dcterms:modified>
  <cp:contentStatus/>
</cp:coreProperties>
</file>